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19-12-17T04:00:48.1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8113 1905 255 0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53179"/>
            <a:ext cx="7848600" cy="734759"/>
          </a:xfrm>
        </p:spPr>
        <p:txBody>
          <a:bodyPr>
            <a:no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Introducing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the ecosystem of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Maharaja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Ranjit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Singh College of Professional Sciences, Indore 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Year 2019-20</a:t>
            </a:r>
          </a:p>
        </p:txBody>
      </p:sp>
      <p:sp>
        <p:nvSpPr>
          <p:cNvPr id="13314" name="AutoShape 2" descr="Maharaja Ranjit Singh College Of Professional Sciences, Khandw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Maharaja Ranjit Singh College Of Professional Sciences, Khandw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MRSC Alumni - Home |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6629400" cy="3508418"/>
          </a:xfrm>
          <a:prstGeom prst="rect">
            <a:avLst/>
          </a:prstGeom>
          <a:noFill/>
        </p:spPr>
      </p:pic>
      <p:pic>
        <p:nvPicPr>
          <p:cNvPr id="10" name="Picture 1" descr="MRS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47763"/>
            <a:ext cx="1025234" cy="957653"/>
          </a:xfrm>
          <a:prstGeom prst="rect">
            <a:avLst/>
          </a:prstGeom>
          <a:noFill/>
        </p:spPr>
      </p:pic>
      <p:pic>
        <p:nvPicPr>
          <p:cNvPr id="11" name="Picture 10" descr="D:\Coaxial living with microbes\MRSC_Jp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93256"/>
            <a:ext cx="955964" cy="9712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6205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Red cotton bug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4419600" cy="40386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Hemiptera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Pyrrhocoridae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Dysdercus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D.cingulatus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12_131313 (1).jpg"/>
          <p:cNvPicPr>
            <a:picLocks noChangeAspect="1"/>
          </p:cNvPicPr>
          <p:nvPr/>
        </p:nvPicPr>
        <p:blipFill>
          <a:blip r:embed="rId3" cstate="print"/>
          <a:srcRect l="53437" t="47167" r="23188" b="21667"/>
          <a:stretch>
            <a:fillRect/>
          </a:stretch>
        </p:blipFill>
        <p:spPr>
          <a:xfrm>
            <a:off x="5410200" y="19050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146175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Migratory locust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4648200" cy="4419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Orthoptera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Acrididae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Subfamily: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Oedipodinae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Locusta</a:t>
            </a:r>
            <a:b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L. 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migratoria</a:t>
            </a:r>
            <a:endParaRPr lang="en-US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20191205_154940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5455" t="23163" r="40000" b="15820"/>
          <a:stretch>
            <a:fillRect/>
          </a:stretch>
        </p:blipFill>
        <p:spPr>
          <a:xfrm rot="5400000">
            <a:off x="5723466" y="1896534"/>
            <a:ext cx="257386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1069975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lgerian" pitchFamily="82" charset="0"/>
              </a:rPr>
              <a:t>Common Lizard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4419600" cy="33528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Reptilia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Squamata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Gekkonidae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Hemidactylus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platyurus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1_160502.jpg"/>
          <p:cNvPicPr>
            <a:picLocks noChangeAspect="1"/>
          </p:cNvPicPr>
          <p:nvPr/>
        </p:nvPicPr>
        <p:blipFill>
          <a:blip r:embed="rId3" cstate="print"/>
          <a:srcRect l="23944" t="37500" r="56338" b="20833"/>
          <a:stretch>
            <a:fillRect/>
          </a:stretch>
        </p:blipFill>
        <p:spPr>
          <a:xfrm rot="5400000">
            <a:off x="5199516" y="1658484"/>
            <a:ext cx="3352800" cy="399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Glass Snail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5486400" cy="4419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Kingdom: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Gastropoda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Stylommatophora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Zonitidae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Oxychilus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Oxychilus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draparnaudi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4_213508.jpg"/>
          <p:cNvPicPr>
            <a:picLocks noChangeAspect="1"/>
          </p:cNvPicPr>
          <p:nvPr/>
        </p:nvPicPr>
        <p:blipFill>
          <a:blip r:embed="rId3" cstate="print"/>
          <a:srcRect l="41400" t="19512" r="21692" b="21951"/>
          <a:stretch>
            <a:fillRect/>
          </a:stretch>
        </p:blipFill>
        <p:spPr>
          <a:xfrm rot="5400000">
            <a:off x="6123214" y="2182586"/>
            <a:ext cx="2514600" cy="287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design green powerpoint - Free PPT Backgrounds and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Greater Coucal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56" y="1563754"/>
            <a:ext cx="4343400" cy="4343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Chordata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Class: Aves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Cuculiformes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Cuculidae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Centropus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sinensis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5_161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42145" y="617410"/>
            <a:ext cx="3147965" cy="361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024px-Greater_coucal_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048540"/>
            <a:ext cx="3667150" cy="2743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6016487" y="2266123"/>
            <a:ext cx="861391" cy="25179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314450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Black Backed Wagtail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585" y="1908915"/>
            <a:ext cx="3581400" cy="35814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Aves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Passeriformes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Motacillidae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Motacilla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 alba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G_20191129_135402.jpg"/>
          <p:cNvPicPr>
            <a:picLocks noChangeAspect="1"/>
          </p:cNvPicPr>
          <p:nvPr/>
        </p:nvPicPr>
        <p:blipFill>
          <a:blip r:embed="rId3" cstate="print"/>
          <a:srcRect l="23574" t="26174" r="32003" b="25877"/>
          <a:stretch>
            <a:fillRect/>
          </a:stretch>
        </p:blipFill>
        <p:spPr>
          <a:xfrm>
            <a:off x="5049078" y="1369546"/>
            <a:ext cx="3485323" cy="282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2746735" cy="1836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9E5CD4-2BE0-4F45-8EC1-118026548A34}"/>
                  </a:ext>
                </a:extLst>
              </p14:cNvPr>
              <p14:cNvContentPartPr/>
              <p14:nvPr/>
            </p14:nvContentPartPr>
            <p14:xfrm>
              <a:off x="2920680" y="6854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99E5CD4-2BE0-4F45-8EC1-118026548A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1320" y="676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1430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Lemon Pansy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4114800" cy="35814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Lepidoptera</a:t>
            </a: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Nymphalidae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Junonia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lemonias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32707.jpg"/>
          <p:cNvPicPr>
            <a:picLocks noChangeAspect="1"/>
          </p:cNvPicPr>
          <p:nvPr/>
        </p:nvPicPr>
        <p:blipFill>
          <a:blip r:embed="rId3" cstate="print"/>
          <a:srcRect l="24026"/>
          <a:stretch>
            <a:fillRect/>
          </a:stretch>
        </p:blipFill>
        <p:spPr>
          <a:xfrm>
            <a:off x="4876800" y="1371600"/>
            <a:ext cx="38862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4196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629400" cy="146685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Palm Squirrel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4267200" cy="3962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Mammalia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Rodentia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Sciuridae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Funambulus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F.palmarum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MG_20191129_141704.jpg"/>
          <p:cNvPicPr>
            <a:picLocks noChangeAspect="1"/>
          </p:cNvPicPr>
          <p:nvPr/>
        </p:nvPicPr>
        <p:blipFill>
          <a:blip r:embed="rId3" cstate="print"/>
          <a:srcRect r="34402" b="9452"/>
          <a:stretch>
            <a:fillRect/>
          </a:stretch>
        </p:blipFill>
        <p:spPr>
          <a:xfrm rot="5400000">
            <a:off x="5269992" y="1054608"/>
            <a:ext cx="3429000" cy="345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170px-Indian_Palm_Squirrel_(Funambulus_palmarum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12449" y="3969751"/>
            <a:ext cx="1981200" cy="33380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Painted Jezebel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4206059" cy="4495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Kingdom: Animalia</a:t>
            </a:r>
          </a:p>
          <a:p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Arthropoda</a:t>
            </a:r>
          </a:p>
          <a:p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Class: Insecta</a:t>
            </a:r>
          </a:p>
          <a:p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Order: Lepidoptera</a:t>
            </a:r>
          </a:p>
          <a:p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Family: Pieridae</a:t>
            </a:r>
          </a:p>
          <a:p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Genus: </a:t>
            </a:r>
            <a:r>
              <a:rPr lang="en-IN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Delias </a:t>
            </a:r>
          </a:p>
          <a:p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IN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IN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hyparete</a:t>
            </a:r>
            <a:r>
              <a:rPr lang="en-IN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metarete</a:t>
            </a:r>
            <a:endParaRPr lang="en-IN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5_11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33064" y="1720136"/>
            <a:ext cx="3755713" cy="382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9550"/>
            <a:ext cx="7772400" cy="933450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yellow tail caterpillar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4267200" cy="443706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Lepidoptera</a:t>
            </a:r>
          </a:p>
          <a:p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Superfamily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Noctuoidea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Erebidae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Euproctis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 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similis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201_134235.jpg"/>
          <p:cNvPicPr>
            <a:picLocks noChangeAspect="1"/>
          </p:cNvPicPr>
          <p:nvPr/>
        </p:nvPicPr>
        <p:blipFill>
          <a:blip r:embed="rId3" cstate="print"/>
          <a:srcRect l="25254" t="33256" r="40522" b="24418"/>
          <a:stretch>
            <a:fillRect/>
          </a:stretch>
        </p:blipFill>
        <p:spPr>
          <a:xfrm rot="10800000">
            <a:off x="5105400" y="1828800"/>
            <a:ext cx="3352800" cy="335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33450"/>
          </a:xfrm>
        </p:spPr>
        <p:txBody>
          <a:bodyPr/>
          <a:lstStyle/>
          <a:p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asian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common toad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4191000" cy="4114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Amphibia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Anura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Bufonidae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Duttaphrynus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melanostictus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6_22251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6562" t="25000" r="26563" b="25000"/>
          <a:stretch>
            <a:fillRect/>
          </a:stretch>
        </p:blipFill>
        <p:spPr>
          <a:xfrm>
            <a:off x="5029200" y="2011680"/>
            <a:ext cx="3581400" cy="286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est Green PPT Templates For Fresh Powerpoint Template | Plano de ...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9550"/>
            <a:ext cx="7772400" cy="100965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Grass hopper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4267200" cy="4648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Kingdom: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Animalia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Orthoptera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Acrididae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Subfamily:	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Melanoplinae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Melanoplus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Species: 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differentialis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91129_141039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46484" t="30440" r="40625" b="47399"/>
          <a:stretch>
            <a:fillRect/>
          </a:stretch>
        </p:blipFill>
        <p:spPr>
          <a:xfrm>
            <a:off x="5334000" y="2057400"/>
            <a:ext cx="326898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339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Times New Roman</vt:lpstr>
      <vt:lpstr>Office Theme</vt:lpstr>
      <vt:lpstr>Introducing  the ecosystem of  Maharaja Ranjit Singh College of Professional Sciences, Indore  Year 2019-20</vt:lpstr>
      <vt:lpstr>Greater Coucal</vt:lpstr>
      <vt:lpstr>Black Backed Wagtail</vt:lpstr>
      <vt:lpstr>Lemon Pansy</vt:lpstr>
      <vt:lpstr>Palm Squirrel </vt:lpstr>
      <vt:lpstr>Painted Jezebel</vt:lpstr>
      <vt:lpstr>yellow tail caterpillar</vt:lpstr>
      <vt:lpstr>asian common toad</vt:lpstr>
      <vt:lpstr>Grass hopper</vt:lpstr>
      <vt:lpstr>Red cotton bug</vt:lpstr>
      <vt:lpstr>Migratory locust</vt:lpstr>
      <vt:lpstr>Common Lizard</vt:lpstr>
      <vt:lpstr>Glass Snail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 the ecosystem of  Maharaja Ranjit Singh College of Professional Sciences, Indore</dc:title>
  <dc:creator>Monica</dc:creator>
  <cp:lastModifiedBy>anil gupta</cp:lastModifiedBy>
  <cp:revision>19</cp:revision>
  <dcterms:created xsi:type="dcterms:W3CDTF">2006-08-16T00:00:00Z</dcterms:created>
  <dcterms:modified xsi:type="dcterms:W3CDTF">2022-06-24T11:12:16Z</dcterms:modified>
</cp:coreProperties>
</file>